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1" autoAdjust="0"/>
    <p:restoredTop sz="94660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3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41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1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0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32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95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98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5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10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10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1F9C0614-5204-4054-9569-BB48C0A2A64C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0E732-B0DD-42F4-9E75-0E75770C3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41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0E732-B0DD-42F4-9E75-0E75770C3F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239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Euclid Circular A Trial SmBd" panose="020B0704000000000000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uclid Circular A Trial" panose="020B0504000000000000" pitchFamily="34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uclid Circular A Trial" panose="020B0504000000000000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uclid Circular A Trial" panose="020B0504000000000000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uclid Circular A Trial" panose="020B0504000000000000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uclid Circular A Trial" panose="020B0504000000000000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D360B-72FE-8380-54FB-4423BB5915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>
                <a:latin typeface="Euclid Circular A Trial" panose="020B0504000000000000" pitchFamily="34" charset="0"/>
              </a:rPr>
              <a:t>Project Template</a:t>
            </a:r>
            <a:endParaRPr lang="en-US" dirty="0">
              <a:latin typeface="Euclid Circular A Trial" panose="020B0504000000000000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6F143-96E8-ABE7-E28F-6025F2AAAC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>
                <a:solidFill>
                  <a:schemeClr val="tx2">
                    <a:lumMod val="75000"/>
                  </a:schemeClr>
                </a:solidFill>
                <a:latin typeface="Euclid Circular A Trial Light" panose="020B0304000000000000" pitchFamily="34" charset="0"/>
              </a:rPr>
              <a:t>Jort Siemes</a:t>
            </a:r>
            <a:endParaRPr lang="en-US" dirty="0">
              <a:solidFill>
                <a:schemeClr val="tx2">
                  <a:lumMod val="75000"/>
                </a:schemeClr>
              </a:solidFill>
              <a:latin typeface="Euclid Circular A Trial Light" panose="020B0304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51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6040-3FA4-5ADF-C3DB-3C072C556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66153"/>
            <a:ext cx="12192000" cy="1325563"/>
          </a:xfrm>
        </p:spPr>
        <p:txBody>
          <a:bodyPr/>
          <a:lstStyle/>
          <a:p>
            <a:pPr algn="ctr"/>
            <a:r>
              <a:rPr lang="nl-NL" dirty="0" err="1">
                <a:solidFill>
                  <a:srgbClr val="FF33CC"/>
                </a:solidFill>
              </a:rPr>
              <a:t>Edit</a:t>
            </a:r>
            <a:r>
              <a:rPr lang="nl-NL" dirty="0">
                <a:solidFill>
                  <a:srgbClr val="FF33CC"/>
                </a:solidFill>
              </a:rPr>
              <a:t>/Copy </a:t>
            </a:r>
            <a:r>
              <a:rPr lang="nl-NL" dirty="0" err="1">
                <a:solidFill>
                  <a:srgbClr val="FF33CC"/>
                </a:solidFill>
              </a:rPr>
              <a:t>this</a:t>
            </a:r>
            <a:endParaRPr lang="en-US" dirty="0">
              <a:solidFill>
                <a:srgbClr val="FF33CC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A44EB1C-081C-2C72-9C9E-39EE6947D711}"/>
              </a:ext>
            </a:extLst>
          </p:cNvPr>
          <p:cNvSpPr txBox="1">
            <a:spLocks/>
          </p:cNvSpPr>
          <p:nvPr/>
        </p:nvSpPr>
        <p:spPr>
          <a:xfrm>
            <a:off x="838200" y="237327"/>
            <a:ext cx="52578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Euclid Circular A Trial SmBd" panose="020B0704000000000000" pitchFamily="34" charset="0"/>
                <a:ea typeface="+mj-ea"/>
                <a:cs typeface="+mj-cs"/>
              </a:defRPr>
            </a:lvl1pPr>
          </a:lstStyle>
          <a:p>
            <a:r>
              <a:rPr lang="nl-NL" sz="1800">
                <a:solidFill>
                  <a:schemeClr val="tx2">
                    <a:lumMod val="75000"/>
                  </a:schemeClr>
                </a:solidFill>
                <a:latin typeface="Euclid Circular A Trial Light" panose="020B0304000000000000" pitchFamily="34" charset="0"/>
              </a:rPr>
              <a:t>Jort Siemes</a:t>
            </a:r>
            <a:endParaRPr lang="en-US" sz="1800" dirty="0">
              <a:solidFill>
                <a:schemeClr val="tx2">
                  <a:lumMod val="75000"/>
                </a:schemeClr>
              </a:solidFill>
              <a:latin typeface="Euclid Circular A Trial Light" panose="020B0304000000000000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1FE021A-263A-46C6-A62C-710C2A0C35CB}"/>
              </a:ext>
            </a:extLst>
          </p:cNvPr>
          <p:cNvSpPr txBox="1">
            <a:spLocks/>
          </p:cNvSpPr>
          <p:nvPr/>
        </p:nvSpPr>
        <p:spPr>
          <a:xfrm>
            <a:off x="6096000" y="237327"/>
            <a:ext cx="52578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l-NL" sz="1800" dirty="0">
                <a:solidFill>
                  <a:schemeClr val="tx2">
                    <a:lumMod val="75000"/>
                  </a:schemeClr>
                </a:solidFill>
                <a:latin typeface="Euclid Circular A Trial Light" panose="020B0304000000000000" pitchFamily="34" charset="0"/>
              </a:rPr>
              <a:t>Project name</a:t>
            </a:r>
            <a:endParaRPr lang="en-US" sz="1800" dirty="0">
              <a:solidFill>
                <a:schemeClr val="tx2">
                  <a:lumMod val="75000"/>
                </a:schemeClr>
              </a:solidFill>
              <a:latin typeface="Euclid Circular A Trial Light" panose="020B0304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969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798E5A-0170-6EEB-B60F-AB4807F7C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33187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NL" sz="4400" dirty="0">
                <a:latin typeface="Euclid Circular A Trial Bold" panose="020B0804000000000000" pitchFamily="34" charset="0"/>
                <a:ea typeface="Gradient Comic ExtraBold" pitchFamily="50" charset="0"/>
                <a:cs typeface="Gradient Comic ExtraBold" pitchFamily="50" charset="0"/>
              </a:rPr>
              <a:t>“QUOTE”</a:t>
            </a:r>
            <a:endParaRPr lang="en-US" sz="4400" dirty="0">
              <a:latin typeface="Euclid Circular A Trial Bold" panose="020B0804000000000000" pitchFamily="34" charset="0"/>
              <a:ea typeface="Gradient Comic ExtraBold" pitchFamily="50" charset="0"/>
              <a:cs typeface="Gradient Comic ExtraBold" pitchFamily="50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ED26337-D5B9-8934-C673-1A3500936850}"/>
              </a:ext>
            </a:extLst>
          </p:cNvPr>
          <p:cNvSpPr txBox="1">
            <a:spLocks/>
          </p:cNvSpPr>
          <p:nvPr/>
        </p:nvSpPr>
        <p:spPr>
          <a:xfrm>
            <a:off x="6096000" y="5144374"/>
            <a:ext cx="52578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l-NL" sz="1800" dirty="0">
                <a:latin typeface="Euclid Circular A Trial SmBd" panose="020B0704000000000000" pitchFamily="34" charset="0"/>
              </a:rPr>
              <a:t>The </a:t>
            </a:r>
            <a:r>
              <a:rPr lang="nl-NL" sz="1800" dirty="0" err="1">
                <a:latin typeface="Euclid Circular A Trial SmBd" panose="020B0704000000000000" pitchFamily="34" charset="0"/>
              </a:rPr>
              <a:t>Herdsman</a:t>
            </a:r>
            <a:endParaRPr lang="en-US" sz="1800" dirty="0">
              <a:latin typeface="Euclid Circular A Trial SmBd" panose="020B0704000000000000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97BC7D-10E7-331B-1923-6D131CE54133}"/>
              </a:ext>
            </a:extLst>
          </p:cNvPr>
          <p:cNvSpPr txBox="1">
            <a:spLocks/>
          </p:cNvSpPr>
          <p:nvPr/>
        </p:nvSpPr>
        <p:spPr>
          <a:xfrm>
            <a:off x="6096000" y="5550714"/>
            <a:ext cx="52578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l-NL" sz="1800" dirty="0">
                <a:latin typeface="Euclid Circular A Trial SmBd" panose="020B0704000000000000" pitchFamily="34" charset="0"/>
              </a:rPr>
              <a:t>BY STANLEY KUBRICK</a:t>
            </a:r>
            <a:endParaRPr lang="en-US" sz="1800" dirty="0">
              <a:latin typeface="Euclid Circular A Trial SmBd" panose="020B0704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55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ED26337-D5B9-8934-C673-1A3500936850}"/>
              </a:ext>
            </a:extLst>
          </p:cNvPr>
          <p:cNvSpPr txBox="1">
            <a:spLocks/>
          </p:cNvSpPr>
          <p:nvPr/>
        </p:nvSpPr>
        <p:spPr>
          <a:xfrm>
            <a:off x="838200" y="5628098"/>
            <a:ext cx="105156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sz="1800" dirty="0">
                <a:latin typeface="Euclid Circular A Trial SmBd" panose="020B0704000000000000" pitchFamily="34" charset="0"/>
              </a:rPr>
              <a:t>The </a:t>
            </a:r>
            <a:r>
              <a:rPr lang="nl-NL" sz="1800" dirty="0" err="1">
                <a:latin typeface="Euclid Circular A Trial SmBd" panose="020B0704000000000000" pitchFamily="34" charset="0"/>
              </a:rPr>
              <a:t>Herdsman</a:t>
            </a:r>
            <a:endParaRPr lang="en-US" sz="1800" dirty="0">
              <a:latin typeface="Euclid Circular A Trial SmBd" panose="020B0704000000000000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097BC7D-10E7-331B-1923-6D131CE54133}"/>
              </a:ext>
            </a:extLst>
          </p:cNvPr>
          <p:cNvSpPr txBox="1">
            <a:spLocks/>
          </p:cNvSpPr>
          <p:nvPr/>
        </p:nvSpPr>
        <p:spPr>
          <a:xfrm>
            <a:off x="838200" y="6034438"/>
            <a:ext cx="10515600" cy="4063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NL" sz="1800" dirty="0">
                <a:latin typeface="Euclid Circular A Trial SmBd" panose="020B0704000000000000" pitchFamily="34" charset="0"/>
              </a:rPr>
              <a:t>BY STANLEY KUBRICK</a:t>
            </a:r>
            <a:endParaRPr lang="en-US" sz="1800" dirty="0">
              <a:latin typeface="Euclid Circular A Trial SmBd" panose="020B0704000000000000" pitchFamily="34" charset="0"/>
            </a:endParaRPr>
          </a:p>
        </p:txBody>
      </p:sp>
      <p:pic>
        <p:nvPicPr>
          <p:cNvPr id="5" name="Picture 4" descr="A group of men wearing hard hats&#10;&#10;Description automatically generated">
            <a:extLst>
              <a:ext uri="{FF2B5EF4-FFF2-40B4-BE49-F238E27FC236}">
                <a16:creationId xmlns:a16="http://schemas.microsoft.com/office/drawing/2014/main" id="{615EC625-8F25-1E12-64A2-B98BF5F95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21" y="1229903"/>
            <a:ext cx="10223881" cy="4158776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687B2B3C-3B19-6DE9-DC52-30AD25A98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11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4EB1C-081C-2C72-9C9E-39EE6947D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9359" y="1284349"/>
            <a:ext cx="4171223" cy="406340"/>
          </a:xfrm>
        </p:spPr>
        <p:txBody>
          <a:bodyPr>
            <a:normAutofit/>
          </a:bodyPr>
          <a:lstStyle/>
          <a:p>
            <a:pPr algn="r"/>
            <a:r>
              <a:rPr lang="nl-NL" sz="1800" dirty="0">
                <a:latin typeface="Euclid Circular A Trial Light" panose="020B0304000000000000" pitchFamily="34" charset="0"/>
              </a:rPr>
              <a:t>Subject Image</a:t>
            </a:r>
            <a:endParaRPr lang="en-US" sz="1800" dirty="0">
              <a:latin typeface="Euclid Circular A Trial Light" panose="020B0304000000000000" pitchFamily="34" charset="0"/>
            </a:endParaRPr>
          </a:p>
        </p:txBody>
      </p:sp>
      <p:pic>
        <p:nvPicPr>
          <p:cNvPr id="5" name="Content Placeholder 4" descr="A building under construction with a crane&#10;&#10;Description automatically generated">
            <a:extLst>
              <a:ext uri="{FF2B5EF4-FFF2-40B4-BE49-F238E27FC236}">
                <a16:creationId xmlns:a16="http://schemas.microsoft.com/office/drawing/2014/main" id="{B436FF82-D79B-5A9C-130C-26F74BE70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2575"/>
            <a:ext cx="10515600" cy="4277439"/>
          </a:xfrm>
        </p:spPr>
      </p:pic>
    </p:spTree>
    <p:extLst>
      <p:ext uri="{BB962C8B-B14F-4D97-AF65-F5344CB8AC3E}">
        <p14:creationId xmlns:p14="http://schemas.microsoft.com/office/powerpoint/2010/main" val="39437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27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Euclid Circular A Trial</vt:lpstr>
      <vt:lpstr>Euclid Circular A Trial Bold</vt:lpstr>
      <vt:lpstr>Euclid Circular A Trial Light</vt:lpstr>
      <vt:lpstr>Euclid Circular A Trial SmBd</vt:lpstr>
      <vt:lpstr>Office Theme</vt:lpstr>
      <vt:lpstr>Project Template</vt:lpstr>
      <vt:lpstr>Edit/Copy this</vt:lpstr>
      <vt:lpstr>PowerPoint Presentation</vt:lpstr>
      <vt:lpstr>PowerPoint Presentation</vt:lpstr>
      <vt:lpstr>Subject Image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Template</dc:title>
  <dc:creator>Siemes, J.B. (Jort)</dc:creator>
  <cp:lastModifiedBy>Jort</cp:lastModifiedBy>
  <cp:revision>5</cp:revision>
  <dcterms:created xsi:type="dcterms:W3CDTF">2024-04-26T07:41:14Z</dcterms:created>
  <dcterms:modified xsi:type="dcterms:W3CDTF">2024-04-27T11:05:27Z</dcterms:modified>
</cp:coreProperties>
</file>

<file path=docProps/thumbnail.jpeg>
</file>